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5FA0169-72D8-468B-B06E-995ACCC75C8E}" type="datetimeFigureOut">
              <a:rPr lang="pt-PT" smtClean="0"/>
              <a:t>30-01-2015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457F55-0943-4BE1-862F-7CD6B328709E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ousamelodi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pPr algn="l"/>
            <a:r>
              <a:rPr lang="pt-PT" dirty="0" smtClean="0"/>
              <a:t>Disciplina:</a:t>
            </a:r>
          </a:p>
          <a:p>
            <a:pPr algn="l"/>
            <a:r>
              <a:rPr lang="pt-PT" dirty="0" smtClean="0"/>
              <a:t>Nome:</a:t>
            </a:r>
          </a:p>
          <a:p>
            <a:pPr algn="l"/>
            <a:r>
              <a:rPr lang="pt-PT" dirty="0" smtClean="0"/>
              <a:t>Nº:                 Turma:</a:t>
            </a:r>
          </a:p>
          <a:p>
            <a:pPr algn="l"/>
            <a:r>
              <a:rPr lang="pt-PT" dirty="0" smtClean="0"/>
              <a:t>Data</a:t>
            </a: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Rock anos 70</a:t>
            </a:r>
            <a:br>
              <a:rPr lang="pt-PT" dirty="0" smtClean="0"/>
            </a:br>
            <a:r>
              <a:rPr lang="pt-PT" dirty="0" smtClean="0">
                <a:solidFill>
                  <a:srgbClr val="FF0000"/>
                </a:solidFill>
              </a:rPr>
              <a:t>PINK </a:t>
            </a:r>
            <a:r>
              <a:rPr lang="pt-PT" dirty="0" err="1" smtClean="0">
                <a:solidFill>
                  <a:srgbClr val="FF0000"/>
                </a:solidFill>
              </a:rPr>
              <a:t>Floyd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15616" y="1270311"/>
            <a:ext cx="225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Símbolo da Banda</a:t>
            </a:r>
            <a:endParaRPr lang="pt-P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21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Biografia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Devem mencionar datas, país, elementos da banda, entre outros aspetos que achem relevantes musicalmente.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8295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Discografia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Referir alguns </a:t>
            </a:r>
            <a:r>
              <a:rPr lang="pt-PT" dirty="0" smtClean="0"/>
              <a:t>álbuns/canções </a:t>
            </a:r>
            <a:r>
              <a:rPr lang="pt-PT" dirty="0" smtClean="0"/>
              <a:t>(datas de lançamento</a:t>
            </a:r>
            <a:r>
              <a:rPr lang="pt-PT" dirty="0" smtClean="0"/>
              <a:t>). </a:t>
            </a:r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4599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Galeria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Colocar algumas imagens relativas à banda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0904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Escrever por palavras vossas o que aprenderam com o trabalho.</a:t>
            </a:r>
          </a:p>
          <a:p>
            <a:endParaRPr lang="pt-PT" dirty="0"/>
          </a:p>
          <a:p>
            <a:r>
              <a:rPr lang="pt-PT" dirty="0" smtClean="0"/>
              <a:t>O trabalho deve ter letra 20</a:t>
            </a:r>
          </a:p>
          <a:p>
            <a:r>
              <a:rPr lang="pt-PT" dirty="0" smtClean="0"/>
              <a:t>Enviar até ao dia 17 de fevereiro </a:t>
            </a:r>
            <a:r>
              <a:rPr lang="pt-PT" smtClean="0"/>
              <a:t>para </a:t>
            </a:r>
            <a:r>
              <a:rPr lang="pt-PT" smtClean="0">
                <a:hlinkClick r:id="rId2"/>
              </a:rPr>
              <a:t>sousamelodia@gmail.com</a:t>
            </a:r>
            <a:endParaRPr lang="pt-PT" smtClean="0"/>
          </a:p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39335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ário">
  <a:themeElements>
    <a:clrScheme name="Boticá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á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á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</TotalTime>
  <Words>77</Words>
  <Application>Microsoft Office PowerPoint</Application>
  <PresentationFormat>Apresentação no Ecrã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Boticário</vt:lpstr>
      <vt:lpstr>Rock anos 70 PINK Floyd</vt:lpstr>
      <vt:lpstr>Biografia</vt:lpstr>
      <vt:lpstr>Discografia</vt:lpstr>
      <vt:lpstr>Galeria</vt:lpstr>
      <vt:lpstr>Conclusão</vt:lpstr>
    </vt:vector>
  </TitlesOfParts>
  <Company>M. E. - GEPE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 anos 70 PINK Floyd</dc:title>
  <dc:creator>Utilizador</dc:creator>
  <cp:lastModifiedBy>Utilizador</cp:lastModifiedBy>
  <cp:revision>2</cp:revision>
  <dcterms:created xsi:type="dcterms:W3CDTF">2015-01-30T11:44:45Z</dcterms:created>
  <dcterms:modified xsi:type="dcterms:W3CDTF">2015-01-30T14:54:11Z</dcterms:modified>
</cp:coreProperties>
</file>